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>
      <p:cViewPr varScale="1">
        <p:scale>
          <a:sx n="138" d="100"/>
          <a:sy n="138" d="100"/>
        </p:scale>
        <p:origin x="88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1c50468a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1c50468a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41c50468a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41c50468a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1c50468a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1c50468a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1c50468a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1c50468a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14fac2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14fac2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1c50468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1c50468a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1c50468a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1c50468a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1c50468a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1c50468a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00328f0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00328f0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500328f07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500328f07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41c50468a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41c50468a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1c50468a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1c50468a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wrPL2CWg1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2YF1J6jx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YDI3pI9g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4hvL4pKN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voQ92N_T31x73gQgcF5Bw4-wr2bbji88/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09100" y="2017650"/>
            <a:ext cx="6925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accent2"/>
                </a:solidFill>
              </a:rPr>
              <a:t>EDITING</a:t>
            </a:r>
            <a:endParaRPr sz="6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4"/>
                </a:solidFill>
              </a:rPr>
              <a:t>Some inspiration for you…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</a:rPr>
              <a:t>Watch the following 1 minute videos to inspire you to create your own short films!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 descr="This is a story about...&#10;&#10;&#10;FIND US:&#10;Website: http://flyingboyfilms.com&#10;Facebook: https://www.facebook.com/FlyingBoyFilms&#10;&#10;FOR INQUIRIES:&#10;flyingboyfilms@gmail.com" title="A Story (1-Minute Film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50" y="122763"/>
            <a:ext cx="8707500" cy="48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 descr="Run and don´t look behind you!" title="RUN! - 1 Minute Horror Short Movi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63" y="229550"/>
            <a:ext cx="8123275" cy="45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p27" title="The Mirror -  1 Minute Short Horror Fil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25" y="242900"/>
            <a:ext cx="8382400" cy="47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89875" y="83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>
                <a:solidFill>
                  <a:schemeClr val="accent4"/>
                </a:solidFill>
              </a:rPr>
              <a:t>EDITING</a:t>
            </a:r>
            <a:endParaRPr sz="5000" b="1">
              <a:solidFill>
                <a:schemeClr val="accent4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465450" y="1688450"/>
            <a:ext cx="82131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</a:rPr>
              <a:t>Editing creates the illusion that a film is unfolding naturally, without the intervention of the film-maker. </a:t>
            </a:r>
            <a:r>
              <a:rPr lang="en-GB" sz="2100" b="1">
                <a:solidFill>
                  <a:schemeClr val="dk1"/>
                </a:solidFill>
                <a:highlight>
                  <a:srgbClr val="FFF2CC"/>
                </a:highlight>
              </a:rPr>
              <a:t>Good editing is invisible with seamless connecting shots that create the illusion of continuity of time and space. </a:t>
            </a:r>
            <a:br>
              <a:rPr lang="en-GB" sz="2100" b="1">
                <a:solidFill>
                  <a:schemeClr val="dk1"/>
                </a:solidFill>
                <a:highlight>
                  <a:srgbClr val="FFF2CC"/>
                </a:highlight>
              </a:rPr>
            </a:br>
            <a:endParaRPr sz="2100"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-962571" y="3400350"/>
            <a:ext cx="2962600" cy="29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05525" y="179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-GB" sz="2100" b="1">
                <a:highlight>
                  <a:srgbClr val="FFFFFF"/>
                </a:highlight>
              </a:rPr>
              <a:t>Another purpose of Editing is to either </a:t>
            </a:r>
            <a:r>
              <a:rPr lang="en-GB" sz="2100" b="1">
                <a:solidFill>
                  <a:srgbClr val="B45F06"/>
                </a:solidFill>
                <a:highlight>
                  <a:srgbClr val="FFFFFF"/>
                </a:highlight>
              </a:rPr>
              <a:t>increase or decrease time</a:t>
            </a:r>
            <a:r>
              <a:rPr lang="en-GB" sz="2100" b="1">
                <a:highlight>
                  <a:srgbClr val="FFFFFF"/>
                </a:highlight>
              </a:rPr>
              <a:t>…</a:t>
            </a:r>
            <a:endParaRPr b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237675" y="751950"/>
            <a:ext cx="4410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6AA84F"/>
                </a:solidFill>
                <a:highlight>
                  <a:srgbClr val="FFFFFF"/>
                </a:highlight>
              </a:rPr>
              <a:t>TO COLLAPSE AND SPEED UP TIME</a:t>
            </a:r>
            <a:endParaRPr b="1">
              <a:solidFill>
                <a:srgbClr val="6AA84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This includes scenes in films such as </a:t>
            </a:r>
            <a:r>
              <a:rPr lang="en-GB" b="1">
                <a:solidFill>
                  <a:schemeClr val="dk1"/>
                </a:solidFill>
                <a:highlight>
                  <a:srgbClr val="FFFF00"/>
                </a:highlight>
              </a:rPr>
              <a:t>montages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-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  <a:t> we see a lot of quick shots of something that might have occurred in the story world over months and we the audience see it in a matter of minutes. </a:t>
            </a: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GB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>
                <a:solidFill>
                  <a:schemeClr val="dk1"/>
                </a:solidFill>
                <a:highlight>
                  <a:srgbClr val="FFFF00"/>
                </a:highlight>
              </a:rPr>
              <a:t>This also includes Fast Paced Cuts</a:t>
            </a:r>
            <a:endParaRPr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773325" y="662625"/>
            <a:ext cx="39183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C78D8"/>
                </a:solidFill>
                <a:highlight>
                  <a:srgbClr val="FFFFFF"/>
                </a:highlight>
              </a:rPr>
              <a:t>TO EXPAND AND SLOW DOWN</a:t>
            </a:r>
            <a:b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This is when time is slowed down. </a:t>
            </a:r>
            <a:r>
              <a:rPr lang="en-GB" sz="1800">
                <a:solidFill>
                  <a:schemeClr val="dk1"/>
                </a:solidFill>
                <a:highlight>
                  <a:srgbClr val="FFFF00"/>
                </a:highlight>
              </a:rPr>
              <a:t>This give the audience a </a:t>
            </a:r>
            <a:r>
              <a:rPr lang="en-GB" sz="1800" b="1">
                <a:solidFill>
                  <a:schemeClr val="dk1"/>
                </a:solidFill>
                <a:highlight>
                  <a:srgbClr val="FFFF00"/>
                </a:highlight>
              </a:rPr>
              <a:t>moment to stop and take in what has just happened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. This is a common edit technique when something dramatic had just happened. </a:t>
            </a:r>
            <a:b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800">
                <a:solidFill>
                  <a:schemeClr val="dk1"/>
                </a:solidFill>
                <a:highlight>
                  <a:srgbClr val="FFFF00"/>
                </a:highlight>
              </a:rPr>
              <a:t>This involves Slow Mo, Longer Cuts</a:t>
            </a:r>
            <a:b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b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Think of major fight scenes in films. As the punch is blown the film slows down so we the audience can take it all in.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116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120" b="1">
                <a:solidFill>
                  <a:srgbClr val="E69138"/>
                </a:solidFill>
              </a:rPr>
              <a:t>Editing Techniques…</a:t>
            </a:r>
            <a:endParaRPr sz="3120" b="1">
              <a:solidFill>
                <a:srgbClr val="E69138"/>
              </a:solidFill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21500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CUT: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this is one of the most common edits, cuts from one shot to another. If a sequence has lots and lots of cuts this can be referred to as quick cuts.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JUMP CUT: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this technique is used when the subject is in motion and the camera stays in the same position. A subject is in motion and we the audience see the subject 'jump' forward.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40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FADE: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there are a few fades. Fade in: Screen is black/white and slowly the image begins to appear. Fade out: Screen has the image and slowly begins to disappear into black or white.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606675"/>
            <a:ext cx="832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Editing is completed in </a:t>
            </a:r>
            <a:r>
              <a:rPr lang="en-GB" sz="1800" b="1">
                <a:solidFill>
                  <a:schemeClr val="dk1"/>
                </a:solidFill>
                <a:highlight>
                  <a:srgbClr val="FFFFFF"/>
                </a:highlight>
              </a:rPr>
              <a:t>post production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 and it is when the film is put together. </a:t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5244050" y="1215000"/>
            <a:ext cx="30000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DISSOLVE: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Similar to a fade but instead of fading to black or white - the screen dissolves from one scene to another.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WIPE: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The screen wipes from one side to another.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SPLIT SCREEN: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The screen has multiple frames in view.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6"/>
                </a:solidFill>
                <a:highlight>
                  <a:srgbClr val="FFFFFF"/>
                </a:highlight>
              </a:rPr>
              <a:t>CROSS CUTTING</a:t>
            </a:r>
            <a:r>
              <a:rPr lang="en-GB" sz="1500" b="1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r>
              <a:rPr lang="en-GB" sz="1500">
                <a:solidFill>
                  <a:schemeClr val="dk1"/>
                </a:solidFill>
                <a:highlight>
                  <a:srgbClr val="FFFFFF"/>
                </a:highlight>
              </a:rPr>
              <a:t> multiple events are occurring at the same time and the edits keep cutting between these multiple scenes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descr="Psycho Editing - a quick look at cutting - and NOT cutting - in Alfred Hitchcock's masterpiece &quot;Psycho&quot;.&#10;&#10;The best editing does not always involve a cut!&#10;&#10;Part of my short series on Editing" title="Psycho Editing - cutting in Hitchcock's Psych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075" y="144838"/>
            <a:ext cx="8629000" cy="48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267150" y="11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20"/>
              <a:t>ACTIVITY 1: EDIT THIS SEQUENCE </a:t>
            </a:r>
            <a:r>
              <a:rPr lang="en-GB" sz="1920" b="1"/>
              <a:t>USING CAP CUT</a:t>
            </a:r>
            <a:r>
              <a:rPr lang="en-GB" sz="1920"/>
              <a:t> ON CAP CUT AND CHANGE ITS PACE WITH THE KNOWLEDGE FROM THE PREVIOUS SLIDES</a:t>
            </a:r>
            <a:endParaRPr sz="1920"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25" y="1250150"/>
            <a:ext cx="7305974" cy="374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260275" y="12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Cap Cut Tutorial By BCO</a:t>
            </a:r>
            <a:endParaRPr b="1"/>
          </a:p>
        </p:txBody>
      </p:sp>
      <p:pic>
        <p:nvPicPr>
          <p:cNvPr id="94" name="Google Shape;94;p19" title="Copy of Instructions_CapCut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50" y="693500"/>
            <a:ext cx="7648659" cy="40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592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4"/>
                </a:solidFill>
              </a:rPr>
              <a:t>ACTIVITY 2 - MODERN ‘SHORT FILM’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648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In groups, use create a 1 minute video that demonstrates your awesome editing skills and knowledge. </a:t>
            </a:r>
            <a:r>
              <a:rPr lang="en-GB" sz="1400" b="1">
                <a:solidFill>
                  <a:schemeClr val="dk1"/>
                </a:solidFill>
              </a:rPr>
              <a:t>You can use a phone to film and edit your video!**</a:t>
            </a:r>
            <a:br>
              <a:rPr lang="en-GB" sz="1400" b="1">
                <a:solidFill>
                  <a:schemeClr val="dk1"/>
                </a:solidFill>
              </a:rPr>
            </a:br>
            <a:br>
              <a:rPr lang="en-GB" sz="1400">
                <a:solidFill>
                  <a:schemeClr val="dk1"/>
                </a:solidFill>
              </a:rPr>
            </a:br>
            <a:r>
              <a:rPr lang="en-GB" sz="1400">
                <a:solidFill>
                  <a:schemeClr val="dk1"/>
                </a:solidFill>
              </a:rPr>
              <a:t>You can use whatever editing software they wish on their phone (tik tok, instagram, capcut, splice etc. or imovie) - just make sure you</a:t>
            </a:r>
            <a:r>
              <a:rPr lang="en-GB" sz="1400" b="1">
                <a:solidFill>
                  <a:schemeClr val="dk1"/>
                </a:solidFill>
              </a:rPr>
              <a:t> do not post it!</a:t>
            </a:r>
            <a:br>
              <a:rPr lang="en-GB" sz="1400" b="1">
                <a:solidFill>
                  <a:schemeClr val="dk1"/>
                </a:solidFill>
              </a:rPr>
            </a:br>
            <a:endParaRPr sz="14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</a:rPr>
              <a:t>We will share these as a class together and post them on Google Classroom. </a:t>
            </a:r>
            <a:br>
              <a:rPr lang="en-GB" sz="1400">
                <a:solidFill>
                  <a:schemeClr val="dk1"/>
                </a:solidFill>
              </a:rPr>
            </a:br>
            <a:br>
              <a:rPr lang="en-GB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 b="1" i="1">
                <a:solidFill>
                  <a:schemeClr val="dk1"/>
                </a:solidFill>
              </a:rPr>
              <a:t>*ONE phone per group - any extra phones will be confiscated. </a:t>
            </a:r>
            <a:br>
              <a:rPr lang="en-GB" sz="1400" b="1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97775" y="337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42672"/>
              <a:buFont typeface="Arial"/>
              <a:buNone/>
            </a:pPr>
            <a:r>
              <a:rPr lang="en-GB" sz="2577" b="1">
                <a:solidFill>
                  <a:schemeClr val="accent6"/>
                </a:solidFill>
              </a:rPr>
              <a:t>VIDEO PROMPT</a:t>
            </a:r>
            <a:endParaRPr sz="3577" b="1">
              <a:solidFill>
                <a:schemeClr val="accent6"/>
              </a:solidFill>
            </a:endParaRPr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97775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16" b="1">
                <a:solidFill>
                  <a:schemeClr val="accent4"/>
                </a:solidFill>
              </a:rPr>
              <a:t>Create a thriller/horror inspired </a:t>
            </a:r>
            <a:r>
              <a:rPr lang="en-GB" sz="2016" b="1" u="sng">
                <a:solidFill>
                  <a:schemeClr val="accent4"/>
                </a:solidFill>
              </a:rPr>
              <a:t>1 minute</a:t>
            </a:r>
            <a:r>
              <a:rPr lang="en-GB" sz="2016" b="1">
                <a:solidFill>
                  <a:schemeClr val="accent4"/>
                </a:solidFill>
              </a:rPr>
              <a:t> short film about school. </a:t>
            </a:r>
            <a:r>
              <a:rPr lang="en-GB" sz="2016" b="1">
                <a:solidFill>
                  <a:schemeClr val="dk1"/>
                </a:solidFill>
              </a:rPr>
              <a:t>This could be an ironic take on ‘the horrors’ of school or you could make up a fake scenario.</a:t>
            </a:r>
            <a:br>
              <a:rPr lang="en-GB">
                <a:solidFill>
                  <a:schemeClr val="dk1"/>
                </a:solidFill>
              </a:rPr>
            </a:br>
            <a:br>
              <a:rPr lang="en-GB">
                <a:solidFill>
                  <a:schemeClr val="dk1"/>
                </a:solidFill>
              </a:rPr>
            </a:br>
            <a:r>
              <a:rPr lang="en-GB" sz="1591">
                <a:solidFill>
                  <a:schemeClr val="dk1"/>
                </a:solidFill>
              </a:rPr>
              <a:t>1. Create a quick </a:t>
            </a:r>
            <a:r>
              <a:rPr lang="en-GB" sz="1591" b="1">
                <a:solidFill>
                  <a:schemeClr val="dk1"/>
                </a:solidFill>
              </a:rPr>
              <a:t>storyboard</a:t>
            </a:r>
            <a:r>
              <a:rPr lang="en-GB" sz="1591">
                <a:solidFill>
                  <a:schemeClr val="dk1"/>
                </a:solidFill>
              </a:rPr>
              <a:t> together and work through your ideas of how you are going to shoot your short film. What shots you will take.</a:t>
            </a:r>
            <a:endParaRPr sz="159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591">
                <a:solidFill>
                  <a:schemeClr val="dk1"/>
                </a:solidFill>
              </a:rPr>
              <a:t>2. Create a </a:t>
            </a:r>
            <a:r>
              <a:rPr lang="en-GB" sz="1591" b="1">
                <a:solidFill>
                  <a:schemeClr val="dk1"/>
                </a:solidFill>
              </a:rPr>
              <a:t>script </a:t>
            </a:r>
            <a:r>
              <a:rPr lang="en-GB" sz="1591">
                <a:solidFill>
                  <a:schemeClr val="dk1"/>
                </a:solidFill>
              </a:rPr>
              <a:t>(If you need one… it could have no talking if the editing was great!)</a:t>
            </a:r>
            <a:endParaRPr sz="159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591">
                <a:solidFill>
                  <a:schemeClr val="dk1"/>
                </a:solidFill>
              </a:rPr>
              <a:t>3. </a:t>
            </a:r>
            <a:r>
              <a:rPr lang="en-GB" sz="1591" b="1">
                <a:solidFill>
                  <a:schemeClr val="dk1"/>
                </a:solidFill>
              </a:rPr>
              <a:t>Edit</a:t>
            </a:r>
            <a:r>
              <a:rPr lang="en-GB" sz="1591">
                <a:solidFill>
                  <a:schemeClr val="dk1"/>
                </a:solidFill>
              </a:rPr>
              <a:t> in your chosen program TOGETHER. Make sure everyone is involved. </a:t>
            </a:r>
            <a:br>
              <a:rPr lang="en-GB" sz="1591">
                <a:solidFill>
                  <a:schemeClr val="dk1"/>
                </a:solidFill>
              </a:rPr>
            </a:br>
            <a:br>
              <a:rPr lang="en-GB" sz="1591">
                <a:solidFill>
                  <a:schemeClr val="dk1"/>
                </a:solidFill>
              </a:rPr>
            </a:br>
            <a:r>
              <a:rPr lang="en-GB" sz="1591">
                <a:solidFill>
                  <a:schemeClr val="dk1"/>
                </a:solidFill>
              </a:rPr>
              <a:t>4. </a:t>
            </a:r>
            <a:r>
              <a:rPr lang="en-GB" sz="1591" b="1">
                <a:solidFill>
                  <a:schemeClr val="dk1"/>
                </a:solidFill>
              </a:rPr>
              <a:t>Share</a:t>
            </a:r>
            <a:r>
              <a:rPr lang="en-GB" sz="1591">
                <a:solidFill>
                  <a:schemeClr val="dk1"/>
                </a:solidFill>
              </a:rPr>
              <a:t>  video to the Google Classroom assignment for your teacher to see/ share with the class. </a:t>
            </a:r>
            <a:endParaRPr sz="159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A64D79"/>
      </a:lt2>
      <a:accent1>
        <a:srgbClr val="0B5394"/>
      </a:accent1>
      <a:accent2>
        <a:srgbClr val="8E7CC3"/>
      </a:accent2>
      <a:accent3>
        <a:srgbClr val="E06666"/>
      </a:accent3>
      <a:accent4>
        <a:srgbClr val="E69138"/>
      </a:accent4>
      <a:accent5>
        <a:srgbClr val="6AA84F"/>
      </a:accent5>
      <a:accent6>
        <a:srgbClr val="3C78D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Macintosh PowerPoint</Application>
  <PresentationFormat>On-screen Show (16:9)</PresentationFormat>
  <Paragraphs>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EDITING</vt:lpstr>
      <vt:lpstr>Another purpose of Editing is to either increase or decrease time…</vt:lpstr>
      <vt:lpstr>Editing Techniques…</vt:lpstr>
      <vt:lpstr>PowerPoint Presentation</vt:lpstr>
      <vt:lpstr>ACTIVITY 1: EDIT THIS SEQUENCE USING CAP CUT ON CAP CUT AND CHANGE ITS PACE WITH THE KNOWLEDGE FROM THE PREVIOUS SLIDES</vt:lpstr>
      <vt:lpstr>Cap Cut Tutorial By BCO</vt:lpstr>
      <vt:lpstr>ACTIVITY 2 - MODERN ‘SHORT FILM’</vt:lpstr>
      <vt:lpstr>VIDEO PROMPT</vt:lpstr>
      <vt:lpstr>Some inspiration for you…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Beardmore</cp:lastModifiedBy>
  <cp:revision>2</cp:revision>
  <dcterms:modified xsi:type="dcterms:W3CDTF">2023-11-27T03:58:02Z</dcterms:modified>
</cp:coreProperties>
</file>