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57" r:id="rId3"/>
    <p:sldId id="259" r:id="rId4"/>
    <p:sldId id="260" r:id="rId5"/>
    <p:sldId id="261" r:id="rId6"/>
    <p:sldId id="25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82"/>
  </p:normalViewPr>
  <p:slideViewPr>
    <p:cSldViewPr snapToGrid="0" snapToObjects="1">
      <p:cViewPr varScale="1">
        <p:scale>
          <a:sx n="111" d="100"/>
          <a:sy n="111" d="100"/>
        </p:scale>
        <p:origin x="63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1974D5-8542-BC49-9949-FBB824CCABF7}" type="datetimeFigureOut">
              <a:rPr lang="en-US" smtClean="0"/>
              <a:t>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18C036-7AA5-CB4B-8419-B801EF17BA03}" type="slidenum">
              <a:rPr lang="en-US" smtClean="0"/>
              <a:t>‹#›</a:t>
            </a:fld>
            <a:endParaRPr lang="en-US"/>
          </a:p>
        </p:txBody>
      </p:sp>
    </p:spTree>
    <p:extLst>
      <p:ext uri="{BB962C8B-B14F-4D97-AF65-F5344CB8AC3E}">
        <p14:creationId xmlns:p14="http://schemas.microsoft.com/office/powerpoint/2010/main" val="410583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E18C036-7AA5-CB4B-8419-B801EF17BA03}" type="slidenum">
              <a:rPr lang="en-US" smtClean="0"/>
              <a:t>3</a:t>
            </a:fld>
            <a:endParaRPr lang="en-US"/>
          </a:p>
        </p:txBody>
      </p:sp>
    </p:spTree>
    <p:extLst>
      <p:ext uri="{BB962C8B-B14F-4D97-AF65-F5344CB8AC3E}">
        <p14:creationId xmlns:p14="http://schemas.microsoft.com/office/powerpoint/2010/main" val="1794051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0B173-22B8-FF41-B5B7-7DD544E8420A}"/>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8A4D39A-7E79-8B43-84FD-9C5852DC3C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2F19C59E-9A2B-CB48-B10A-DF3160CDF1F4}"/>
              </a:ext>
            </a:extLst>
          </p:cNvPr>
          <p:cNvSpPr>
            <a:spLocks noGrp="1"/>
          </p:cNvSpPr>
          <p:nvPr>
            <p:ph type="dt" sz="half" idx="10"/>
          </p:nvPr>
        </p:nvSpPr>
        <p:spPr/>
        <p:txBody>
          <a:bodyPr/>
          <a:lstStyle/>
          <a:p>
            <a:fld id="{122394B1-2ECC-A847-B0EA-149E290B3C09}" type="datetimeFigureOut">
              <a:rPr lang="en-US" smtClean="0"/>
              <a:t>6/20/21</a:t>
            </a:fld>
            <a:endParaRPr lang="en-US"/>
          </a:p>
        </p:txBody>
      </p:sp>
      <p:sp>
        <p:nvSpPr>
          <p:cNvPr id="5" name="Footer Placeholder 4">
            <a:extLst>
              <a:ext uri="{FF2B5EF4-FFF2-40B4-BE49-F238E27FC236}">
                <a16:creationId xmlns:a16="http://schemas.microsoft.com/office/drawing/2014/main" id="{18BAC3C3-0A60-DF4D-B8CF-47B08FC9C5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B6DD9D-B1A3-7145-8495-9299314238D0}"/>
              </a:ext>
            </a:extLst>
          </p:cNvPr>
          <p:cNvSpPr>
            <a:spLocks noGrp="1"/>
          </p:cNvSpPr>
          <p:nvPr>
            <p:ph type="sldNum" sz="quarter" idx="12"/>
          </p:nvPr>
        </p:nvSpPr>
        <p:spPr/>
        <p:txBody>
          <a:bodyPr/>
          <a:lstStyle/>
          <a:p>
            <a:fld id="{5EA5F496-0AF0-7F4F-8B11-73C2C7C6392D}" type="slidenum">
              <a:rPr lang="en-US" smtClean="0"/>
              <a:t>‹#›</a:t>
            </a:fld>
            <a:endParaRPr lang="en-US"/>
          </a:p>
        </p:txBody>
      </p:sp>
    </p:spTree>
    <p:extLst>
      <p:ext uri="{BB962C8B-B14F-4D97-AF65-F5344CB8AC3E}">
        <p14:creationId xmlns:p14="http://schemas.microsoft.com/office/powerpoint/2010/main" val="2247360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53B0B-A793-9445-A147-1CD5F5D89B35}"/>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139EC43-D505-8547-8F27-5A3C000B514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8E7E007-2BB7-A944-8F75-F7D1AA508185}"/>
              </a:ext>
            </a:extLst>
          </p:cNvPr>
          <p:cNvSpPr>
            <a:spLocks noGrp="1"/>
          </p:cNvSpPr>
          <p:nvPr>
            <p:ph type="dt" sz="half" idx="10"/>
          </p:nvPr>
        </p:nvSpPr>
        <p:spPr/>
        <p:txBody>
          <a:bodyPr/>
          <a:lstStyle/>
          <a:p>
            <a:fld id="{122394B1-2ECC-A847-B0EA-149E290B3C09}" type="datetimeFigureOut">
              <a:rPr lang="en-US" smtClean="0"/>
              <a:t>6/20/21</a:t>
            </a:fld>
            <a:endParaRPr lang="en-US"/>
          </a:p>
        </p:txBody>
      </p:sp>
      <p:sp>
        <p:nvSpPr>
          <p:cNvPr id="5" name="Footer Placeholder 4">
            <a:extLst>
              <a:ext uri="{FF2B5EF4-FFF2-40B4-BE49-F238E27FC236}">
                <a16:creationId xmlns:a16="http://schemas.microsoft.com/office/drawing/2014/main" id="{D322A52E-8B80-8E42-896C-A39267D5DD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BCDA5A-00FE-C442-9FCC-552CEAF135BA}"/>
              </a:ext>
            </a:extLst>
          </p:cNvPr>
          <p:cNvSpPr>
            <a:spLocks noGrp="1"/>
          </p:cNvSpPr>
          <p:nvPr>
            <p:ph type="sldNum" sz="quarter" idx="12"/>
          </p:nvPr>
        </p:nvSpPr>
        <p:spPr/>
        <p:txBody>
          <a:bodyPr/>
          <a:lstStyle/>
          <a:p>
            <a:fld id="{5EA5F496-0AF0-7F4F-8B11-73C2C7C6392D}" type="slidenum">
              <a:rPr lang="en-US" smtClean="0"/>
              <a:t>‹#›</a:t>
            </a:fld>
            <a:endParaRPr lang="en-US"/>
          </a:p>
        </p:txBody>
      </p:sp>
    </p:spTree>
    <p:extLst>
      <p:ext uri="{BB962C8B-B14F-4D97-AF65-F5344CB8AC3E}">
        <p14:creationId xmlns:p14="http://schemas.microsoft.com/office/powerpoint/2010/main" val="1590964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A1AD72-A9BC-864D-B9BC-5AEEA532F38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06F0D44-88B1-1741-8CCE-71156269E22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6A11CAC-3323-814D-960A-843FD709C9D6}"/>
              </a:ext>
            </a:extLst>
          </p:cNvPr>
          <p:cNvSpPr>
            <a:spLocks noGrp="1"/>
          </p:cNvSpPr>
          <p:nvPr>
            <p:ph type="dt" sz="half" idx="10"/>
          </p:nvPr>
        </p:nvSpPr>
        <p:spPr/>
        <p:txBody>
          <a:bodyPr/>
          <a:lstStyle/>
          <a:p>
            <a:fld id="{122394B1-2ECC-A847-B0EA-149E290B3C09}" type="datetimeFigureOut">
              <a:rPr lang="en-US" smtClean="0"/>
              <a:t>6/20/21</a:t>
            </a:fld>
            <a:endParaRPr lang="en-US"/>
          </a:p>
        </p:txBody>
      </p:sp>
      <p:sp>
        <p:nvSpPr>
          <p:cNvPr id="5" name="Footer Placeholder 4">
            <a:extLst>
              <a:ext uri="{FF2B5EF4-FFF2-40B4-BE49-F238E27FC236}">
                <a16:creationId xmlns:a16="http://schemas.microsoft.com/office/drawing/2014/main" id="{C2762C85-4DA8-6D47-8D57-C2C89E3738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4C70E6-8329-6A41-8406-7B2BB5D4F7FC}"/>
              </a:ext>
            </a:extLst>
          </p:cNvPr>
          <p:cNvSpPr>
            <a:spLocks noGrp="1"/>
          </p:cNvSpPr>
          <p:nvPr>
            <p:ph type="sldNum" sz="quarter" idx="12"/>
          </p:nvPr>
        </p:nvSpPr>
        <p:spPr/>
        <p:txBody>
          <a:bodyPr/>
          <a:lstStyle/>
          <a:p>
            <a:fld id="{5EA5F496-0AF0-7F4F-8B11-73C2C7C6392D}" type="slidenum">
              <a:rPr lang="en-US" smtClean="0"/>
              <a:t>‹#›</a:t>
            </a:fld>
            <a:endParaRPr lang="en-US"/>
          </a:p>
        </p:txBody>
      </p:sp>
    </p:spTree>
    <p:extLst>
      <p:ext uri="{BB962C8B-B14F-4D97-AF65-F5344CB8AC3E}">
        <p14:creationId xmlns:p14="http://schemas.microsoft.com/office/powerpoint/2010/main" val="3758151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22825-60F4-3A4F-B2FB-84A554ACD4B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8DA635CA-BEA8-5A45-93CB-0623A9676CF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0196089-521A-A64D-B486-FF82DD9FCCB9}"/>
              </a:ext>
            </a:extLst>
          </p:cNvPr>
          <p:cNvSpPr>
            <a:spLocks noGrp="1"/>
          </p:cNvSpPr>
          <p:nvPr>
            <p:ph type="dt" sz="half" idx="10"/>
          </p:nvPr>
        </p:nvSpPr>
        <p:spPr/>
        <p:txBody>
          <a:bodyPr/>
          <a:lstStyle/>
          <a:p>
            <a:fld id="{122394B1-2ECC-A847-B0EA-149E290B3C09}" type="datetimeFigureOut">
              <a:rPr lang="en-US" smtClean="0"/>
              <a:t>6/20/21</a:t>
            </a:fld>
            <a:endParaRPr lang="en-US"/>
          </a:p>
        </p:txBody>
      </p:sp>
      <p:sp>
        <p:nvSpPr>
          <p:cNvPr id="5" name="Footer Placeholder 4">
            <a:extLst>
              <a:ext uri="{FF2B5EF4-FFF2-40B4-BE49-F238E27FC236}">
                <a16:creationId xmlns:a16="http://schemas.microsoft.com/office/drawing/2014/main" id="{518E4F47-A102-7B4C-AB01-519091AFAE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713512-C2E6-F343-96A6-DBA2444570D1}"/>
              </a:ext>
            </a:extLst>
          </p:cNvPr>
          <p:cNvSpPr>
            <a:spLocks noGrp="1"/>
          </p:cNvSpPr>
          <p:nvPr>
            <p:ph type="sldNum" sz="quarter" idx="12"/>
          </p:nvPr>
        </p:nvSpPr>
        <p:spPr/>
        <p:txBody>
          <a:bodyPr/>
          <a:lstStyle/>
          <a:p>
            <a:fld id="{5EA5F496-0AF0-7F4F-8B11-73C2C7C6392D}" type="slidenum">
              <a:rPr lang="en-US" smtClean="0"/>
              <a:t>‹#›</a:t>
            </a:fld>
            <a:endParaRPr lang="en-US"/>
          </a:p>
        </p:txBody>
      </p:sp>
    </p:spTree>
    <p:extLst>
      <p:ext uri="{BB962C8B-B14F-4D97-AF65-F5344CB8AC3E}">
        <p14:creationId xmlns:p14="http://schemas.microsoft.com/office/powerpoint/2010/main" val="1261896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48331-00F1-834B-8907-F27164A81E9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D1CA3025-1F9B-E04A-A517-065A05C71A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77D0272-1FD3-4B4F-813D-23E44977634A}"/>
              </a:ext>
            </a:extLst>
          </p:cNvPr>
          <p:cNvSpPr>
            <a:spLocks noGrp="1"/>
          </p:cNvSpPr>
          <p:nvPr>
            <p:ph type="dt" sz="half" idx="10"/>
          </p:nvPr>
        </p:nvSpPr>
        <p:spPr/>
        <p:txBody>
          <a:bodyPr/>
          <a:lstStyle/>
          <a:p>
            <a:fld id="{122394B1-2ECC-A847-B0EA-149E290B3C09}" type="datetimeFigureOut">
              <a:rPr lang="en-US" smtClean="0"/>
              <a:t>6/20/21</a:t>
            </a:fld>
            <a:endParaRPr lang="en-US"/>
          </a:p>
        </p:txBody>
      </p:sp>
      <p:sp>
        <p:nvSpPr>
          <p:cNvPr id="5" name="Footer Placeholder 4">
            <a:extLst>
              <a:ext uri="{FF2B5EF4-FFF2-40B4-BE49-F238E27FC236}">
                <a16:creationId xmlns:a16="http://schemas.microsoft.com/office/drawing/2014/main" id="{7DF6C925-F2F0-414D-BEBA-A35F225B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B70F24-1E8B-914C-AA08-97055BE07A0F}"/>
              </a:ext>
            </a:extLst>
          </p:cNvPr>
          <p:cNvSpPr>
            <a:spLocks noGrp="1"/>
          </p:cNvSpPr>
          <p:nvPr>
            <p:ph type="sldNum" sz="quarter" idx="12"/>
          </p:nvPr>
        </p:nvSpPr>
        <p:spPr/>
        <p:txBody>
          <a:bodyPr/>
          <a:lstStyle/>
          <a:p>
            <a:fld id="{5EA5F496-0AF0-7F4F-8B11-73C2C7C6392D}" type="slidenum">
              <a:rPr lang="en-US" smtClean="0"/>
              <a:t>‹#›</a:t>
            </a:fld>
            <a:endParaRPr lang="en-US"/>
          </a:p>
        </p:txBody>
      </p:sp>
    </p:spTree>
    <p:extLst>
      <p:ext uri="{BB962C8B-B14F-4D97-AF65-F5344CB8AC3E}">
        <p14:creationId xmlns:p14="http://schemas.microsoft.com/office/powerpoint/2010/main" val="614495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5E058-9556-C44F-8D9A-89FE38047DB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402E0F4-EA6E-384A-9791-FE3AE8E85D0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DDB8177F-36DE-1544-B6FE-758985FABB7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86A10123-0F9B-274D-B3AF-C49F8810033A}"/>
              </a:ext>
            </a:extLst>
          </p:cNvPr>
          <p:cNvSpPr>
            <a:spLocks noGrp="1"/>
          </p:cNvSpPr>
          <p:nvPr>
            <p:ph type="dt" sz="half" idx="10"/>
          </p:nvPr>
        </p:nvSpPr>
        <p:spPr/>
        <p:txBody>
          <a:bodyPr/>
          <a:lstStyle/>
          <a:p>
            <a:fld id="{122394B1-2ECC-A847-B0EA-149E290B3C09}" type="datetimeFigureOut">
              <a:rPr lang="en-US" smtClean="0"/>
              <a:t>6/20/21</a:t>
            </a:fld>
            <a:endParaRPr lang="en-US"/>
          </a:p>
        </p:txBody>
      </p:sp>
      <p:sp>
        <p:nvSpPr>
          <p:cNvPr id="6" name="Footer Placeholder 5">
            <a:extLst>
              <a:ext uri="{FF2B5EF4-FFF2-40B4-BE49-F238E27FC236}">
                <a16:creationId xmlns:a16="http://schemas.microsoft.com/office/drawing/2014/main" id="{CD83F13A-3FB4-2F47-B11E-3F72099DCC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E0B7DD-0D35-E942-893D-3E18CE65A7BE}"/>
              </a:ext>
            </a:extLst>
          </p:cNvPr>
          <p:cNvSpPr>
            <a:spLocks noGrp="1"/>
          </p:cNvSpPr>
          <p:nvPr>
            <p:ph type="sldNum" sz="quarter" idx="12"/>
          </p:nvPr>
        </p:nvSpPr>
        <p:spPr/>
        <p:txBody>
          <a:bodyPr/>
          <a:lstStyle/>
          <a:p>
            <a:fld id="{5EA5F496-0AF0-7F4F-8B11-73C2C7C6392D}" type="slidenum">
              <a:rPr lang="en-US" smtClean="0"/>
              <a:t>‹#›</a:t>
            </a:fld>
            <a:endParaRPr lang="en-US"/>
          </a:p>
        </p:txBody>
      </p:sp>
    </p:spTree>
    <p:extLst>
      <p:ext uri="{BB962C8B-B14F-4D97-AF65-F5344CB8AC3E}">
        <p14:creationId xmlns:p14="http://schemas.microsoft.com/office/powerpoint/2010/main" val="264473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E4C27-DECE-654A-922A-A0E966D30027}"/>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0EFF881-8367-5344-B120-EAE12059F7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86B5442-ED36-1148-A0CC-A80AE713AB6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8D3E5FF1-F6E6-9B49-A646-8C44C035E5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987733C-B7E1-504B-83DB-93C5B0060BE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35DD8D65-6429-0A46-BBCF-F04D1DBBEAB5}"/>
              </a:ext>
            </a:extLst>
          </p:cNvPr>
          <p:cNvSpPr>
            <a:spLocks noGrp="1"/>
          </p:cNvSpPr>
          <p:nvPr>
            <p:ph type="dt" sz="half" idx="10"/>
          </p:nvPr>
        </p:nvSpPr>
        <p:spPr/>
        <p:txBody>
          <a:bodyPr/>
          <a:lstStyle/>
          <a:p>
            <a:fld id="{122394B1-2ECC-A847-B0EA-149E290B3C09}" type="datetimeFigureOut">
              <a:rPr lang="en-US" smtClean="0"/>
              <a:t>6/20/21</a:t>
            </a:fld>
            <a:endParaRPr lang="en-US"/>
          </a:p>
        </p:txBody>
      </p:sp>
      <p:sp>
        <p:nvSpPr>
          <p:cNvPr id="8" name="Footer Placeholder 7">
            <a:extLst>
              <a:ext uri="{FF2B5EF4-FFF2-40B4-BE49-F238E27FC236}">
                <a16:creationId xmlns:a16="http://schemas.microsoft.com/office/drawing/2014/main" id="{A7D86A78-53A4-1941-B7EF-C7FC6E918B9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2BFB00F-30F5-EF4B-908E-E6E76562BB58}"/>
              </a:ext>
            </a:extLst>
          </p:cNvPr>
          <p:cNvSpPr>
            <a:spLocks noGrp="1"/>
          </p:cNvSpPr>
          <p:nvPr>
            <p:ph type="sldNum" sz="quarter" idx="12"/>
          </p:nvPr>
        </p:nvSpPr>
        <p:spPr/>
        <p:txBody>
          <a:bodyPr/>
          <a:lstStyle/>
          <a:p>
            <a:fld id="{5EA5F496-0AF0-7F4F-8B11-73C2C7C6392D}" type="slidenum">
              <a:rPr lang="en-US" smtClean="0"/>
              <a:t>‹#›</a:t>
            </a:fld>
            <a:endParaRPr lang="en-US"/>
          </a:p>
        </p:txBody>
      </p:sp>
    </p:spTree>
    <p:extLst>
      <p:ext uri="{BB962C8B-B14F-4D97-AF65-F5344CB8AC3E}">
        <p14:creationId xmlns:p14="http://schemas.microsoft.com/office/powerpoint/2010/main" val="145422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9311F-2A76-0D42-8C71-15064C1807DC}"/>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C2295592-60FB-D149-BC29-9CCFCB1FE70F}"/>
              </a:ext>
            </a:extLst>
          </p:cNvPr>
          <p:cNvSpPr>
            <a:spLocks noGrp="1"/>
          </p:cNvSpPr>
          <p:nvPr>
            <p:ph type="dt" sz="half" idx="10"/>
          </p:nvPr>
        </p:nvSpPr>
        <p:spPr/>
        <p:txBody>
          <a:bodyPr/>
          <a:lstStyle/>
          <a:p>
            <a:fld id="{122394B1-2ECC-A847-B0EA-149E290B3C09}" type="datetimeFigureOut">
              <a:rPr lang="en-US" smtClean="0"/>
              <a:t>6/20/21</a:t>
            </a:fld>
            <a:endParaRPr lang="en-US"/>
          </a:p>
        </p:txBody>
      </p:sp>
      <p:sp>
        <p:nvSpPr>
          <p:cNvPr id="4" name="Footer Placeholder 3">
            <a:extLst>
              <a:ext uri="{FF2B5EF4-FFF2-40B4-BE49-F238E27FC236}">
                <a16:creationId xmlns:a16="http://schemas.microsoft.com/office/drawing/2014/main" id="{CCFFD2D6-AB6F-9F45-BAB8-6517E9C21A6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95F83E7-0445-354E-AB37-2CC34E9EED53}"/>
              </a:ext>
            </a:extLst>
          </p:cNvPr>
          <p:cNvSpPr>
            <a:spLocks noGrp="1"/>
          </p:cNvSpPr>
          <p:nvPr>
            <p:ph type="sldNum" sz="quarter" idx="12"/>
          </p:nvPr>
        </p:nvSpPr>
        <p:spPr/>
        <p:txBody>
          <a:bodyPr/>
          <a:lstStyle/>
          <a:p>
            <a:fld id="{5EA5F496-0AF0-7F4F-8B11-73C2C7C6392D}" type="slidenum">
              <a:rPr lang="en-US" smtClean="0"/>
              <a:t>‹#›</a:t>
            </a:fld>
            <a:endParaRPr lang="en-US"/>
          </a:p>
        </p:txBody>
      </p:sp>
    </p:spTree>
    <p:extLst>
      <p:ext uri="{BB962C8B-B14F-4D97-AF65-F5344CB8AC3E}">
        <p14:creationId xmlns:p14="http://schemas.microsoft.com/office/powerpoint/2010/main" val="152311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F0AD3C-B482-BA4D-8879-AADC0E78F5E6}"/>
              </a:ext>
            </a:extLst>
          </p:cNvPr>
          <p:cNvSpPr>
            <a:spLocks noGrp="1"/>
          </p:cNvSpPr>
          <p:nvPr>
            <p:ph type="dt" sz="half" idx="10"/>
          </p:nvPr>
        </p:nvSpPr>
        <p:spPr/>
        <p:txBody>
          <a:bodyPr/>
          <a:lstStyle/>
          <a:p>
            <a:fld id="{122394B1-2ECC-A847-B0EA-149E290B3C09}" type="datetimeFigureOut">
              <a:rPr lang="en-US" smtClean="0"/>
              <a:t>6/20/21</a:t>
            </a:fld>
            <a:endParaRPr lang="en-US"/>
          </a:p>
        </p:txBody>
      </p:sp>
      <p:sp>
        <p:nvSpPr>
          <p:cNvPr id="3" name="Footer Placeholder 2">
            <a:extLst>
              <a:ext uri="{FF2B5EF4-FFF2-40B4-BE49-F238E27FC236}">
                <a16:creationId xmlns:a16="http://schemas.microsoft.com/office/drawing/2014/main" id="{513C2979-6DE4-DE44-8D87-3EC7CEA2464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8A93BA7-9FF6-9B40-BC2D-26A0494A25B8}"/>
              </a:ext>
            </a:extLst>
          </p:cNvPr>
          <p:cNvSpPr>
            <a:spLocks noGrp="1"/>
          </p:cNvSpPr>
          <p:nvPr>
            <p:ph type="sldNum" sz="quarter" idx="12"/>
          </p:nvPr>
        </p:nvSpPr>
        <p:spPr/>
        <p:txBody>
          <a:bodyPr/>
          <a:lstStyle/>
          <a:p>
            <a:fld id="{5EA5F496-0AF0-7F4F-8B11-73C2C7C6392D}" type="slidenum">
              <a:rPr lang="en-US" smtClean="0"/>
              <a:t>‹#›</a:t>
            </a:fld>
            <a:endParaRPr lang="en-US"/>
          </a:p>
        </p:txBody>
      </p:sp>
    </p:spTree>
    <p:extLst>
      <p:ext uri="{BB962C8B-B14F-4D97-AF65-F5344CB8AC3E}">
        <p14:creationId xmlns:p14="http://schemas.microsoft.com/office/powerpoint/2010/main" val="2722207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00674-0A24-2042-970A-B3165AF37FB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295A599-ADB5-5042-BB74-1F69A0F13A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EA2E6B66-BEC8-E54E-95E9-791E09E9FB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E049B6D-5B5F-A349-B137-8D15D7634428}"/>
              </a:ext>
            </a:extLst>
          </p:cNvPr>
          <p:cNvSpPr>
            <a:spLocks noGrp="1"/>
          </p:cNvSpPr>
          <p:nvPr>
            <p:ph type="dt" sz="half" idx="10"/>
          </p:nvPr>
        </p:nvSpPr>
        <p:spPr/>
        <p:txBody>
          <a:bodyPr/>
          <a:lstStyle/>
          <a:p>
            <a:fld id="{122394B1-2ECC-A847-B0EA-149E290B3C09}" type="datetimeFigureOut">
              <a:rPr lang="en-US" smtClean="0"/>
              <a:t>6/20/21</a:t>
            </a:fld>
            <a:endParaRPr lang="en-US"/>
          </a:p>
        </p:txBody>
      </p:sp>
      <p:sp>
        <p:nvSpPr>
          <p:cNvPr id="6" name="Footer Placeholder 5">
            <a:extLst>
              <a:ext uri="{FF2B5EF4-FFF2-40B4-BE49-F238E27FC236}">
                <a16:creationId xmlns:a16="http://schemas.microsoft.com/office/drawing/2014/main" id="{BC2D684C-71E9-6C4C-9636-6A529F403B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30685C-0DB0-1C47-8A4A-DD4F8FCB3E7B}"/>
              </a:ext>
            </a:extLst>
          </p:cNvPr>
          <p:cNvSpPr>
            <a:spLocks noGrp="1"/>
          </p:cNvSpPr>
          <p:nvPr>
            <p:ph type="sldNum" sz="quarter" idx="12"/>
          </p:nvPr>
        </p:nvSpPr>
        <p:spPr/>
        <p:txBody>
          <a:bodyPr/>
          <a:lstStyle/>
          <a:p>
            <a:fld id="{5EA5F496-0AF0-7F4F-8B11-73C2C7C6392D}" type="slidenum">
              <a:rPr lang="en-US" smtClean="0"/>
              <a:t>‹#›</a:t>
            </a:fld>
            <a:endParaRPr lang="en-US"/>
          </a:p>
        </p:txBody>
      </p:sp>
    </p:spTree>
    <p:extLst>
      <p:ext uri="{BB962C8B-B14F-4D97-AF65-F5344CB8AC3E}">
        <p14:creationId xmlns:p14="http://schemas.microsoft.com/office/powerpoint/2010/main" val="2451828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58DEF-B6C2-014E-A777-ED8E3236F31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3D6B0B4A-55C0-EA42-A2AA-CF579E233D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DC33695-BDC7-D146-97E3-62CDFEFB1B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AA0846B-F3BC-1445-8A02-D4E4303C5C61}"/>
              </a:ext>
            </a:extLst>
          </p:cNvPr>
          <p:cNvSpPr>
            <a:spLocks noGrp="1"/>
          </p:cNvSpPr>
          <p:nvPr>
            <p:ph type="dt" sz="half" idx="10"/>
          </p:nvPr>
        </p:nvSpPr>
        <p:spPr/>
        <p:txBody>
          <a:bodyPr/>
          <a:lstStyle/>
          <a:p>
            <a:fld id="{122394B1-2ECC-A847-B0EA-149E290B3C09}" type="datetimeFigureOut">
              <a:rPr lang="en-US" smtClean="0"/>
              <a:t>6/20/21</a:t>
            </a:fld>
            <a:endParaRPr lang="en-US"/>
          </a:p>
        </p:txBody>
      </p:sp>
      <p:sp>
        <p:nvSpPr>
          <p:cNvPr id="6" name="Footer Placeholder 5">
            <a:extLst>
              <a:ext uri="{FF2B5EF4-FFF2-40B4-BE49-F238E27FC236}">
                <a16:creationId xmlns:a16="http://schemas.microsoft.com/office/drawing/2014/main" id="{1798024B-9926-4C48-92FF-2B441FD273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573F25-6BD7-0940-B897-913DF0DDF08F}"/>
              </a:ext>
            </a:extLst>
          </p:cNvPr>
          <p:cNvSpPr>
            <a:spLocks noGrp="1"/>
          </p:cNvSpPr>
          <p:nvPr>
            <p:ph type="sldNum" sz="quarter" idx="12"/>
          </p:nvPr>
        </p:nvSpPr>
        <p:spPr/>
        <p:txBody>
          <a:bodyPr/>
          <a:lstStyle/>
          <a:p>
            <a:fld id="{5EA5F496-0AF0-7F4F-8B11-73C2C7C6392D}" type="slidenum">
              <a:rPr lang="en-US" smtClean="0"/>
              <a:t>‹#›</a:t>
            </a:fld>
            <a:endParaRPr lang="en-US"/>
          </a:p>
        </p:txBody>
      </p:sp>
    </p:spTree>
    <p:extLst>
      <p:ext uri="{BB962C8B-B14F-4D97-AF65-F5344CB8AC3E}">
        <p14:creationId xmlns:p14="http://schemas.microsoft.com/office/powerpoint/2010/main" val="1405637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DC984E-9767-134F-BFFA-BF8A924364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199CD24-2DFC-544B-ACFA-32A6C27EA0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3A7872D-5C71-D047-B3D9-A0E1489537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2394B1-2ECC-A847-B0EA-149E290B3C09}" type="datetimeFigureOut">
              <a:rPr lang="en-US" smtClean="0"/>
              <a:t>6/20/21</a:t>
            </a:fld>
            <a:endParaRPr lang="en-US"/>
          </a:p>
        </p:txBody>
      </p:sp>
      <p:sp>
        <p:nvSpPr>
          <p:cNvPr id="5" name="Footer Placeholder 4">
            <a:extLst>
              <a:ext uri="{FF2B5EF4-FFF2-40B4-BE49-F238E27FC236}">
                <a16:creationId xmlns:a16="http://schemas.microsoft.com/office/drawing/2014/main" id="{221B8DCC-60C8-F04D-883E-FC23FAB230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68F6E64-E221-6849-8FB1-6F436A8A3C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A5F496-0AF0-7F4F-8B11-73C2C7C6392D}" type="slidenum">
              <a:rPr lang="en-US" smtClean="0"/>
              <a:t>‹#›</a:t>
            </a:fld>
            <a:endParaRPr lang="en-US"/>
          </a:p>
        </p:txBody>
      </p:sp>
    </p:spTree>
    <p:extLst>
      <p:ext uri="{BB962C8B-B14F-4D97-AF65-F5344CB8AC3E}">
        <p14:creationId xmlns:p14="http://schemas.microsoft.com/office/powerpoint/2010/main" val="3837746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0D1E7-E0FF-AF44-9D2A-65A6CA2E2FBE}"/>
              </a:ext>
            </a:extLst>
          </p:cNvPr>
          <p:cNvSpPr>
            <a:spLocks noGrp="1"/>
          </p:cNvSpPr>
          <p:nvPr>
            <p:ph type="ctrTitle"/>
          </p:nvPr>
        </p:nvSpPr>
        <p:spPr>
          <a:xfrm>
            <a:off x="1524000" y="1076445"/>
            <a:ext cx="9144000" cy="830163"/>
          </a:xfrm>
        </p:spPr>
        <p:txBody>
          <a:bodyPr>
            <a:normAutofit fontScale="90000"/>
          </a:bodyPr>
          <a:lstStyle/>
          <a:p>
            <a:r>
              <a:rPr lang="en-US" dirty="0"/>
              <a:t>Verbs</a:t>
            </a:r>
          </a:p>
        </p:txBody>
      </p:sp>
      <p:sp>
        <p:nvSpPr>
          <p:cNvPr id="3" name="Subtitle 2">
            <a:extLst>
              <a:ext uri="{FF2B5EF4-FFF2-40B4-BE49-F238E27FC236}">
                <a16:creationId xmlns:a16="http://schemas.microsoft.com/office/drawing/2014/main" id="{5CBB924D-F75F-C648-815F-D5600EB53774}"/>
              </a:ext>
            </a:extLst>
          </p:cNvPr>
          <p:cNvSpPr>
            <a:spLocks noGrp="1"/>
          </p:cNvSpPr>
          <p:nvPr>
            <p:ph type="subTitle" idx="1"/>
          </p:nvPr>
        </p:nvSpPr>
        <p:spPr>
          <a:xfrm>
            <a:off x="1524000" y="2025569"/>
            <a:ext cx="9144000" cy="3946967"/>
          </a:xfrm>
        </p:spPr>
        <p:txBody>
          <a:bodyPr>
            <a:normAutofit/>
          </a:bodyPr>
          <a:lstStyle/>
          <a:p>
            <a:endParaRPr lang="en-US" dirty="0"/>
          </a:p>
          <a:p>
            <a:r>
              <a:rPr lang="en-AU" dirty="0"/>
              <a:t>A </a:t>
            </a:r>
            <a:r>
              <a:rPr lang="en-AU" b="1" dirty="0"/>
              <a:t>verb</a:t>
            </a:r>
            <a:r>
              <a:rPr lang="en-AU" dirty="0"/>
              <a:t> is a word that expresses an action or a state of being</a:t>
            </a:r>
          </a:p>
          <a:p>
            <a:r>
              <a:rPr lang="en-AU" dirty="0"/>
              <a:t>You may know them as ‘doing words’</a:t>
            </a:r>
          </a:p>
          <a:p>
            <a:endParaRPr lang="en-AU" dirty="0"/>
          </a:p>
          <a:p>
            <a:r>
              <a:rPr lang="en-AU" dirty="0"/>
              <a:t>However not all verbs are easily identifiable as action and sometimes the subjects in sentences are not necessarily performing a physical  action! We will now talk about two different types of verbs!</a:t>
            </a:r>
          </a:p>
          <a:p>
            <a:endParaRPr lang="en-AU" dirty="0"/>
          </a:p>
          <a:p>
            <a:endParaRPr lang="en-US" dirty="0"/>
          </a:p>
        </p:txBody>
      </p:sp>
    </p:spTree>
    <p:extLst>
      <p:ext uri="{BB962C8B-B14F-4D97-AF65-F5344CB8AC3E}">
        <p14:creationId xmlns:p14="http://schemas.microsoft.com/office/powerpoint/2010/main" val="1216168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76ADE-87CF-F040-A4B5-32029D184971}"/>
              </a:ext>
            </a:extLst>
          </p:cNvPr>
          <p:cNvSpPr>
            <a:spLocks noGrp="1"/>
          </p:cNvSpPr>
          <p:nvPr>
            <p:ph type="title"/>
          </p:nvPr>
        </p:nvSpPr>
        <p:spPr/>
        <p:txBody>
          <a:bodyPr/>
          <a:lstStyle/>
          <a:p>
            <a:r>
              <a:rPr lang="en-US" b="1" dirty="0"/>
              <a:t>Action Verbs</a:t>
            </a:r>
          </a:p>
        </p:txBody>
      </p:sp>
      <p:sp>
        <p:nvSpPr>
          <p:cNvPr id="3" name="Content Placeholder 2">
            <a:extLst>
              <a:ext uri="{FF2B5EF4-FFF2-40B4-BE49-F238E27FC236}">
                <a16:creationId xmlns:a16="http://schemas.microsoft.com/office/drawing/2014/main" id="{1E6A1B81-FF32-CA49-BDD8-92B3DE0C602A}"/>
              </a:ext>
            </a:extLst>
          </p:cNvPr>
          <p:cNvSpPr>
            <a:spLocks noGrp="1"/>
          </p:cNvSpPr>
          <p:nvPr>
            <p:ph idx="1"/>
          </p:nvPr>
        </p:nvSpPr>
        <p:spPr/>
        <p:txBody>
          <a:bodyPr>
            <a:normAutofit/>
          </a:bodyPr>
          <a:lstStyle/>
          <a:p>
            <a:pPr marL="0" indent="0">
              <a:buNone/>
            </a:pPr>
            <a:r>
              <a:rPr lang="en-AU" dirty="0"/>
              <a:t>An action verb is used to describe an action that is performed</a:t>
            </a:r>
            <a:br>
              <a:rPr lang="en-AU" dirty="0"/>
            </a:br>
            <a:endParaRPr lang="en-AU" dirty="0"/>
          </a:p>
          <a:p>
            <a:pPr marL="0" indent="0">
              <a:buNone/>
            </a:pPr>
            <a:r>
              <a:rPr lang="en-AU" i="1" dirty="0"/>
              <a:t>For example: </a:t>
            </a:r>
            <a:br>
              <a:rPr lang="en-AU" i="1" dirty="0"/>
            </a:br>
            <a:br>
              <a:rPr lang="en-AU" i="1" dirty="0"/>
            </a:br>
            <a:r>
              <a:rPr lang="en-AU" i="1" dirty="0"/>
              <a:t>Damon </a:t>
            </a:r>
            <a:r>
              <a:rPr lang="en-AU" b="1" i="1" dirty="0">
                <a:highlight>
                  <a:srgbClr val="FFFF00"/>
                </a:highlight>
              </a:rPr>
              <a:t>ran</a:t>
            </a:r>
            <a:r>
              <a:rPr lang="en-AU" i="1" dirty="0"/>
              <a:t> outside.</a:t>
            </a:r>
            <a:br>
              <a:rPr lang="en-AU" i="1" dirty="0"/>
            </a:br>
            <a:r>
              <a:rPr lang="en-AU" i="1" dirty="0"/>
              <a:t>Luella </a:t>
            </a:r>
            <a:r>
              <a:rPr lang="en-AU" b="1" i="1" dirty="0">
                <a:highlight>
                  <a:srgbClr val="FFFF00"/>
                </a:highlight>
              </a:rPr>
              <a:t>eats</a:t>
            </a:r>
            <a:r>
              <a:rPr lang="en-AU" i="1" dirty="0"/>
              <a:t> chocolate cake on Sundays.</a:t>
            </a:r>
            <a:br>
              <a:rPr lang="en-AU" i="1" dirty="0"/>
            </a:br>
            <a:r>
              <a:rPr lang="en-AU" i="1" dirty="0"/>
              <a:t>Kiri </a:t>
            </a:r>
            <a:r>
              <a:rPr lang="en-AU" b="1" i="1" dirty="0">
                <a:highlight>
                  <a:srgbClr val="FFFF00"/>
                </a:highlight>
              </a:rPr>
              <a:t>skips</a:t>
            </a:r>
            <a:r>
              <a:rPr lang="en-AU" i="1" dirty="0"/>
              <a:t> and</a:t>
            </a:r>
            <a:r>
              <a:rPr lang="en-AU" b="1" i="1" dirty="0"/>
              <a:t> </a:t>
            </a:r>
            <a:r>
              <a:rPr lang="en-AU" b="1" i="1" dirty="0">
                <a:highlight>
                  <a:srgbClr val="FFFF00"/>
                </a:highlight>
              </a:rPr>
              <a:t>jumps</a:t>
            </a:r>
            <a:r>
              <a:rPr lang="en-AU" b="1" i="1" dirty="0"/>
              <a:t> </a:t>
            </a:r>
            <a:r>
              <a:rPr lang="en-AU" i="1" dirty="0"/>
              <a:t>at recess time</a:t>
            </a:r>
          </a:p>
          <a:p>
            <a:pPr marL="0" indent="0">
              <a:buNone/>
            </a:pPr>
            <a:endParaRPr lang="en-AU" i="1" dirty="0"/>
          </a:p>
        </p:txBody>
      </p:sp>
    </p:spTree>
    <p:extLst>
      <p:ext uri="{BB962C8B-B14F-4D97-AF65-F5344CB8AC3E}">
        <p14:creationId xmlns:p14="http://schemas.microsoft.com/office/powerpoint/2010/main" val="2899525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0CC53F-B1D7-B04E-8E14-D33D11DAD957}"/>
              </a:ext>
            </a:extLst>
          </p:cNvPr>
          <p:cNvSpPr>
            <a:spLocks noGrp="1"/>
          </p:cNvSpPr>
          <p:nvPr>
            <p:ph idx="1"/>
          </p:nvPr>
        </p:nvSpPr>
        <p:spPr>
          <a:xfrm>
            <a:off x="142754" y="192429"/>
            <a:ext cx="11906491" cy="6473142"/>
          </a:xfrm>
        </p:spPr>
        <p:txBody>
          <a:bodyPr>
            <a:normAutofit fontScale="70000" lnSpcReduction="20000"/>
          </a:bodyPr>
          <a:lstStyle/>
          <a:p>
            <a:pPr marL="0" indent="0">
              <a:buNone/>
            </a:pPr>
            <a:r>
              <a:rPr lang="en-AU" sz="3300" dirty="0"/>
              <a:t>However not all verbs are easily identifiable as action! Some do not </a:t>
            </a:r>
            <a:r>
              <a:rPr lang="en-AU" sz="3400" dirty="0"/>
              <a:t>represent a physical action or movement being made.</a:t>
            </a:r>
            <a:br>
              <a:rPr lang="en-AU" sz="3300" dirty="0"/>
            </a:br>
            <a:br>
              <a:rPr lang="en-AU" sz="3300" dirty="0"/>
            </a:br>
            <a:r>
              <a:rPr lang="en-AU" sz="3300" i="1" dirty="0"/>
              <a:t>Miss B </a:t>
            </a:r>
            <a:r>
              <a:rPr lang="en-AU" sz="3300" b="1" i="1" dirty="0">
                <a:highlight>
                  <a:srgbClr val="FFFF00"/>
                </a:highlight>
              </a:rPr>
              <a:t>knows</a:t>
            </a:r>
            <a:r>
              <a:rPr lang="en-AU" sz="3300" i="1" dirty="0">
                <a:highlight>
                  <a:srgbClr val="FFFF00"/>
                </a:highlight>
              </a:rPr>
              <a:t> </a:t>
            </a:r>
            <a:r>
              <a:rPr lang="en-AU" sz="3300" i="1" dirty="0"/>
              <a:t>your name</a:t>
            </a:r>
          </a:p>
          <a:p>
            <a:pPr marL="0" indent="0">
              <a:buNone/>
            </a:pPr>
            <a:br>
              <a:rPr lang="en-AU" sz="3300" i="1" dirty="0"/>
            </a:br>
            <a:r>
              <a:rPr lang="en-AU" sz="3300" i="1" dirty="0"/>
              <a:t>Ollie </a:t>
            </a:r>
            <a:r>
              <a:rPr lang="en-AU" sz="3300" b="1" i="1" dirty="0">
                <a:highlight>
                  <a:srgbClr val="FFFF00"/>
                </a:highlight>
              </a:rPr>
              <a:t>thought</a:t>
            </a:r>
            <a:r>
              <a:rPr lang="en-AU" sz="3300" i="1" dirty="0"/>
              <a:t> about playing fortnight</a:t>
            </a:r>
          </a:p>
          <a:p>
            <a:pPr marL="0" indent="0">
              <a:buNone/>
            </a:pPr>
            <a:br>
              <a:rPr lang="en-AU" sz="3300" i="1" dirty="0"/>
            </a:br>
            <a:r>
              <a:rPr lang="en-AU" sz="3300" i="1" dirty="0"/>
              <a:t>All of the Grade 2s </a:t>
            </a:r>
            <a:r>
              <a:rPr lang="en-AU" sz="3300" b="1" i="1" dirty="0">
                <a:highlight>
                  <a:srgbClr val="FFFF00"/>
                </a:highlight>
              </a:rPr>
              <a:t>considered</a:t>
            </a:r>
            <a:r>
              <a:rPr lang="en-AU" sz="3300" i="1" dirty="0">
                <a:highlight>
                  <a:srgbClr val="FFFF00"/>
                </a:highlight>
              </a:rPr>
              <a:t> </a:t>
            </a:r>
            <a:r>
              <a:rPr lang="en-AU" sz="3300" i="1" dirty="0"/>
              <a:t>eating pizza for dinner</a:t>
            </a:r>
            <a:r>
              <a:rPr lang="en-AU" sz="3300" dirty="0"/>
              <a:t>. </a:t>
            </a:r>
          </a:p>
          <a:p>
            <a:pPr marL="0" indent="0">
              <a:buNone/>
            </a:pPr>
            <a:br>
              <a:rPr lang="en-AU" sz="3300" dirty="0"/>
            </a:br>
            <a:endParaRPr lang="en-AU" sz="3300" dirty="0"/>
          </a:p>
          <a:p>
            <a:pPr marL="0" indent="0">
              <a:buNone/>
            </a:pPr>
            <a:r>
              <a:rPr lang="en-AU" sz="3300" dirty="0"/>
              <a:t>These are </a:t>
            </a:r>
            <a:r>
              <a:rPr lang="en-AU" sz="3300" b="1" dirty="0"/>
              <a:t>Non-Action Verbs</a:t>
            </a:r>
            <a:r>
              <a:rPr lang="en-AU" sz="3300" dirty="0"/>
              <a:t>, i.e. they do not refer to an action as such, but represent a state of being, need, opinion, sense, or preference.</a:t>
            </a:r>
          </a:p>
          <a:p>
            <a:pPr marL="0" indent="0">
              <a:buNone/>
            </a:pPr>
            <a:endParaRPr lang="en-AU" sz="3300" dirty="0"/>
          </a:p>
          <a:p>
            <a:pPr marL="0" indent="0">
              <a:buNone/>
            </a:pPr>
            <a:r>
              <a:rPr lang="en-AU" sz="3300" i="1" dirty="0"/>
              <a:t>Lucy </a:t>
            </a:r>
            <a:r>
              <a:rPr lang="en-AU" sz="3300" i="1" dirty="0">
                <a:highlight>
                  <a:srgbClr val="FFFF00"/>
                </a:highlight>
              </a:rPr>
              <a:t>loves</a:t>
            </a:r>
            <a:r>
              <a:rPr lang="en-AU" sz="3300" i="1" dirty="0"/>
              <a:t> dinosaurs.</a:t>
            </a:r>
          </a:p>
          <a:p>
            <a:pPr marL="0" indent="0">
              <a:buNone/>
            </a:pPr>
            <a:endParaRPr lang="en-AU" sz="3300" i="1" dirty="0"/>
          </a:p>
          <a:p>
            <a:pPr marL="0" indent="0">
              <a:buNone/>
            </a:pPr>
            <a:r>
              <a:rPr lang="en-AU" sz="3300" i="1" dirty="0"/>
              <a:t>Marlee </a:t>
            </a:r>
            <a:r>
              <a:rPr lang="en-AU" sz="3300" i="1" dirty="0">
                <a:highlight>
                  <a:srgbClr val="FFFF00"/>
                </a:highlight>
              </a:rPr>
              <a:t>feels </a:t>
            </a:r>
            <a:r>
              <a:rPr lang="en-AU" sz="3300" i="1" dirty="0"/>
              <a:t>happy about the day ahead</a:t>
            </a:r>
          </a:p>
          <a:p>
            <a:pPr marL="0" indent="0">
              <a:buNone/>
            </a:pPr>
            <a:br>
              <a:rPr lang="en-AU" sz="3300" i="1" dirty="0"/>
            </a:br>
            <a:r>
              <a:rPr lang="en-AU" sz="3300" i="1" dirty="0"/>
              <a:t>George </a:t>
            </a:r>
            <a:r>
              <a:rPr lang="en-AU" sz="3300" i="1" dirty="0">
                <a:highlight>
                  <a:srgbClr val="FFFF00"/>
                </a:highlight>
              </a:rPr>
              <a:t>needs </a:t>
            </a:r>
            <a:r>
              <a:rPr lang="en-AU" sz="3300" i="1" dirty="0"/>
              <a:t>more sleep to pass the level on his favourite favourite computer game!</a:t>
            </a:r>
          </a:p>
          <a:p>
            <a:pPr marL="0" indent="0">
              <a:buNone/>
            </a:pPr>
            <a:br>
              <a:rPr lang="en-AU" dirty="0"/>
            </a:br>
            <a:endParaRPr lang="en-US" dirty="0"/>
          </a:p>
        </p:txBody>
      </p:sp>
    </p:spTree>
    <p:extLst>
      <p:ext uri="{BB962C8B-B14F-4D97-AF65-F5344CB8AC3E}">
        <p14:creationId xmlns:p14="http://schemas.microsoft.com/office/powerpoint/2010/main" val="3901956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0F9E2C7-E334-8A49-B6E5-7460C0DF9116}"/>
              </a:ext>
            </a:extLst>
          </p:cNvPr>
          <p:cNvSpPr txBox="1"/>
          <p:nvPr/>
        </p:nvSpPr>
        <p:spPr>
          <a:xfrm>
            <a:off x="115746" y="150470"/>
            <a:ext cx="8981955" cy="7171194"/>
          </a:xfrm>
          <a:prstGeom prst="rect">
            <a:avLst/>
          </a:prstGeom>
          <a:noFill/>
        </p:spPr>
        <p:txBody>
          <a:bodyPr wrap="square" rtlCol="0">
            <a:spAutoFit/>
          </a:bodyPr>
          <a:lstStyle/>
          <a:p>
            <a:r>
              <a:rPr lang="en-US" sz="2400" dirty="0"/>
              <a:t>On a sunny afternoon, a boy named Dominic walked to the shops to buy special seeds to plant magical trees. Dominic walked through the entrance doors, and reached for a packet of seeds on the shelf. Dominic shook the bag to hear all the magical seeds in the packet. Dominic thought about getting another packet because he wants magical trees to grow everywhere in his backyard. Dominic grabbed another packet off the shelf, paid for the seeds and left. Dominic because he was so excited to plant the seeds ran all the way home! When Dominic got home, he sat down to have a rest before beginning to plant. </a:t>
            </a:r>
          </a:p>
          <a:p>
            <a:br>
              <a:rPr lang="en-US" sz="2400" dirty="0"/>
            </a:br>
            <a:r>
              <a:rPr lang="en-US" sz="2400" dirty="0"/>
              <a:t>After his rest, Dominic dug 200 wholes in the ground and planted 200 seeds! All of a sudden the trees rapidly grew! They were making loud noises and moving up high in the sky! Dominic felt scared, because he didn’t like the loud noises they were making. Dominic imagined what could be at the very top of the trees because he could see them rattling around.  </a:t>
            </a:r>
            <a:br>
              <a:rPr lang="en-US" sz="2400" dirty="0"/>
            </a:br>
            <a:br>
              <a:rPr lang="en-US" sz="2800" dirty="0"/>
            </a:br>
            <a:endParaRPr lang="en-US" sz="2400" dirty="0"/>
          </a:p>
        </p:txBody>
      </p:sp>
      <p:pic>
        <p:nvPicPr>
          <p:cNvPr id="1028" name="Picture 4" descr="Refreshing and Tasty Design Inspiration -">
            <a:extLst>
              <a:ext uri="{FF2B5EF4-FFF2-40B4-BE49-F238E27FC236}">
                <a16:creationId xmlns:a16="http://schemas.microsoft.com/office/drawing/2014/main" id="{E3D5B315-63FB-964E-A181-6EA24FDE9F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81954" y="280686"/>
            <a:ext cx="2708721" cy="3016673"/>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One Year in Texas: Good Morning fruit">
            <a:extLst>
              <a:ext uri="{FF2B5EF4-FFF2-40B4-BE49-F238E27FC236}">
                <a16:creationId xmlns:a16="http://schemas.microsoft.com/office/drawing/2014/main" id="{2D4A84FF-DA91-D147-BC8F-84E491978F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81954" y="3297359"/>
            <a:ext cx="2893671" cy="32285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3193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FB6BFEA-242D-1B45-9113-56190A4755B5}"/>
              </a:ext>
            </a:extLst>
          </p:cNvPr>
          <p:cNvSpPr/>
          <p:nvPr/>
        </p:nvSpPr>
        <p:spPr>
          <a:xfrm>
            <a:off x="208344" y="243512"/>
            <a:ext cx="7870785" cy="6370975"/>
          </a:xfrm>
          <a:prstGeom prst="rect">
            <a:avLst/>
          </a:prstGeom>
        </p:spPr>
        <p:txBody>
          <a:bodyPr wrap="square">
            <a:spAutoFit/>
          </a:bodyPr>
          <a:lstStyle/>
          <a:p>
            <a:r>
              <a:rPr lang="en-US" sz="2400" dirty="0"/>
              <a:t>Apples, Oranges, pears, apricots and plums then fell from the trees like it was raining! Dominic wanted to catch them all in a bucket, so he ran inside and got one and started to catch them all! Dominic thought that the magical seeds were the best magical seeds ever! Dominic loves fruit, but he loved them even more now that it will forever be raining a fruit salad!</a:t>
            </a:r>
            <a:br>
              <a:rPr lang="en-US" sz="2400" dirty="0"/>
            </a:br>
            <a:br>
              <a:rPr lang="en-US" sz="2400" dirty="0"/>
            </a:br>
            <a:r>
              <a:rPr lang="en-US" sz="2400" dirty="0"/>
              <a:t>Dominic after collecting a bucket full of different fruit, decided to make a fruit pie will all the different fruits he collected!</a:t>
            </a:r>
            <a:br>
              <a:rPr lang="en-US" sz="2400" dirty="0"/>
            </a:br>
            <a:br>
              <a:rPr lang="en-US" sz="2400" dirty="0"/>
            </a:br>
            <a:r>
              <a:rPr lang="en-US" sz="2400" dirty="0"/>
              <a:t>After making the fruit pie, Dominic invited all his friends over to share it with them.</a:t>
            </a:r>
          </a:p>
          <a:p>
            <a:endParaRPr lang="en-US" sz="2400" dirty="0"/>
          </a:p>
          <a:p>
            <a:r>
              <a:rPr lang="en-US" sz="2400" dirty="0"/>
              <a:t>He knew that they loved the pie by all the smiles on their faces!</a:t>
            </a:r>
          </a:p>
        </p:txBody>
      </p:sp>
      <p:pic>
        <p:nvPicPr>
          <p:cNvPr id="2050" name="Picture 2" descr="raining fruit | Andy | Flickr">
            <a:extLst>
              <a:ext uri="{FF2B5EF4-FFF2-40B4-BE49-F238E27FC236}">
                <a16:creationId xmlns:a16="http://schemas.microsoft.com/office/drawing/2014/main" id="{55F23523-E101-1C47-A38C-699573D72F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88876" y="671330"/>
            <a:ext cx="3794780" cy="57000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8015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8A66FEAF-F47E-2149-BD1C-2CFDA117E4CE}"/>
              </a:ext>
            </a:extLst>
          </p:cNvPr>
          <p:cNvSpPr txBox="1"/>
          <p:nvPr/>
        </p:nvSpPr>
        <p:spPr>
          <a:xfrm>
            <a:off x="0" y="138897"/>
            <a:ext cx="12192000" cy="6217087"/>
          </a:xfrm>
          <a:prstGeom prst="rect">
            <a:avLst/>
          </a:prstGeom>
          <a:noFill/>
        </p:spPr>
        <p:txBody>
          <a:bodyPr wrap="square" rtlCol="0">
            <a:spAutoFit/>
          </a:bodyPr>
          <a:lstStyle/>
          <a:p>
            <a:r>
              <a:rPr lang="en-US" sz="1900" dirty="0"/>
              <a:t>On a sunny afternoon, a boy named Dominic </a:t>
            </a:r>
            <a:r>
              <a:rPr lang="en-US" sz="1900" dirty="0">
                <a:highlight>
                  <a:srgbClr val="FFFF00"/>
                </a:highlight>
              </a:rPr>
              <a:t>walked</a:t>
            </a:r>
            <a:r>
              <a:rPr lang="en-US" sz="1900" dirty="0"/>
              <a:t> to the shops to buy special seeds to plant magical trees. Dominic walked through the entrance doors, and </a:t>
            </a:r>
            <a:r>
              <a:rPr lang="en-US" sz="1900" dirty="0">
                <a:highlight>
                  <a:srgbClr val="FFFF00"/>
                </a:highlight>
              </a:rPr>
              <a:t>reached </a:t>
            </a:r>
            <a:r>
              <a:rPr lang="en-US" sz="1900" dirty="0"/>
              <a:t>for a packet of seeds on the shelf. Dominic </a:t>
            </a:r>
            <a:r>
              <a:rPr lang="en-US" sz="1900" dirty="0">
                <a:highlight>
                  <a:srgbClr val="FFFF00"/>
                </a:highlight>
              </a:rPr>
              <a:t>shook </a:t>
            </a:r>
            <a:r>
              <a:rPr lang="en-US" sz="1900" dirty="0"/>
              <a:t>the bag to hear all the magical seeds in the packet. Dominic </a:t>
            </a:r>
            <a:r>
              <a:rPr lang="en-US" sz="1900" dirty="0">
                <a:highlight>
                  <a:srgbClr val="00FF00"/>
                </a:highlight>
              </a:rPr>
              <a:t>thought</a:t>
            </a:r>
            <a:r>
              <a:rPr lang="en-US" sz="1900" dirty="0"/>
              <a:t> about getting another packet because he </a:t>
            </a:r>
            <a:r>
              <a:rPr lang="en-US" sz="1900" dirty="0">
                <a:highlight>
                  <a:srgbClr val="00FF00"/>
                </a:highlight>
              </a:rPr>
              <a:t>wants</a:t>
            </a:r>
            <a:r>
              <a:rPr lang="en-US" sz="1900" dirty="0"/>
              <a:t> magical trees to grow everywhere in his backyard. Dominic </a:t>
            </a:r>
            <a:r>
              <a:rPr lang="en-US" sz="1900" dirty="0">
                <a:highlight>
                  <a:srgbClr val="FFFF00"/>
                </a:highlight>
              </a:rPr>
              <a:t>grabbed </a:t>
            </a:r>
            <a:r>
              <a:rPr lang="en-US" sz="1900" dirty="0"/>
              <a:t>another packet off the shelf, paid for the seeds and left. Dominic because he was so excited to plant the seeds </a:t>
            </a:r>
            <a:r>
              <a:rPr lang="en-US" sz="1900" dirty="0">
                <a:highlight>
                  <a:srgbClr val="FFFF00"/>
                </a:highlight>
              </a:rPr>
              <a:t>ran </a:t>
            </a:r>
            <a:r>
              <a:rPr lang="en-US" sz="1900" dirty="0"/>
              <a:t>all the way home! When Dominic got home, he </a:t>
            </a:r>
            <a:r>
              <a:rPr lang="en-US" sz="1900" dirty="0">
                <a:highlight>
                  <a:srgbClr val="FFFF00"/>
                </a:highlight>
              </a:rPr>
              <a:t>sat</a:t>
            </a:r>
            <a:r>
              <a:rPr lang="en-US" sz="1900" dirty="0"/>
              <a:t> down to have a rest before beginning to plant. </a:t>
            </a:r>
            <a:br>
              <a:rPr lang="en-US" sz="1900" dirty="0"/>
            </a:br>
            <a:br>
              <a:rPr lang="en-US" sz="1900" dirty="0"/>
            </a:br>
            <a:r>
              <a:rPr lang="en-US" sz="1900" dirty="0"/>
              <a:t>After his rest, Dominic </a:t>
            </a:r>
            <a:r>
              <a:rPr lang="en-US" sz="1900" dirty="0">
                <a:highlight>
                  <a:srgbClr val="FFFF00"/>
                </a:highlight>
              </a:rPr>
              <a:t>dug </a:t>
            </a:r>
            <a:r>
              <a:rPr lang="en-US" sz="1900" dirty="0"/>
              <a:t>200 wholes in the ground and planted 200 seeds! All of a sudden the trees rapidly grew! They were making loud noises and </a:t>
            </a:r>
            <a:r>
              <a:rPr lang="en-US" sz="1900" dirty="0">
                <a:highlight>
                  <a:srgbClr val="FFFF00"/>
                </a:highlight>
              </a:rPr>
              <a:t>moving</a:t>
            </a:r>
            <a:r>
              <a:rPr lang="en-US" sz="1900" dirty="0"/>
              <a:t> up high in the sky! Dominic </a:t>
            </a:r>
            <a:r>
              <a:rPr lang="en-US" sz="1900" dirty="0">
                <a:highlight>
                  <a:srgbClr val="00FF00"/>
                </a:highlight>
              </a:rPr>
              <a:t>felt </a:t>
            </a:r>
            <a:r>
              <a:rPr lang="en-US" sz="1900" dirty="0"/>
              <a:t>scared, because he didn’t like the loud noises they were making. Dominic </a:t>
            </a:r>
            <a:r>
              <a:rPr lang="en-US" sz="1900" dirty="0">
                <a:highlight>
                  <a:srgbClr val="00FF00"/>
                </a:highlight>
              </a:rPr>
              <a:t>imagined</a:t>
            </a:r>
            <a:r>
              <a:rPr lang="en-US" sz="1900" dirty="0"/>
              <a:t> what could be at the very top of the trees because he could see them rattling around. </a:t>
            </a:r>
            <a:br>
              <a:rPr lang="en-US" sz="1900" dirty="0"/>
            </a:br>
            <a:br>
              <a:rPr lang="en-US" sz="1900" dirty="0"/>
            </a:br>
            <a:r>
              <a:rPr lang="en-US" sz="1900" dirty="0"/>
              <a:t>Apples, Oranges, pears, apricots and plums then fell from the trees like it was raining! Dominic </a:t>
            </a:r>
            <a:r>
              <a:rPr lang="en-US" sz="1900" dirty="0">
                <a:highlight>
                  <a:srgbClr val="00FF00"/>
                </a:highlight>
              </a:rPr>
              <a:t>wanted</a:t>
            </a:r>
            <a:r>
              <a:rPr lang="en-US" sz="1900" dirty="0"/>
              <a:t> to catch them all in a bucket, so he </a:t>
            </a:r>
            <a:r>
              <a:rPr lang="en-US" sz="1900" dirty="0">
                <a:highlight>
                  <a:srgbClr val="FFFF00"/>
                </a:highlight>
              </a:rPr>
              <a:t>ran</a:t>
            </a:r>
            <a:r>
              <a:rPr lang="en-US" sz="1900" dirty="0"/>
              <a:t> inside and got one and started to </a:t>
            </a:r>
            <a:r>
              <a:rPr lang="en-US" sz="1900" dirty="0">
                <a:highlight>
                  <a:srgbClr val="FFFF00"/>
                </a:highlight>
              </a:rPr>
              <a:t>catch</a:t>
            </a:r>
            <a:r>
              <a:rPr lang="en-US" sz="1900" dirty="0"/>
              <a:t> them all! Dominic </a:t>
            </a:r>
            <a:r>
              <a:rPr lang="en-US" sz="1900" dirty="0">
                <a:highlight>
                  <a:srgbClr val="00FF00"/>
                </a:highlight>
              </a:rPr>
              <a:t>thought</a:t>
            </a:r>
            <a:r>
              <a:rPr lang="en-US" sz="1900" dirty="0"/>
              <a:t> that the magical seeds were the best magical seeds ever! Dominic</a:t>
            </a:r>
            <a:r>
              <a:rPr lang="en-US" sz="1900" dirty="0">
                <a:highlight>
                  <a:srgbClr val="00FF00"/>
                </a:highlight>
              </a:rPr>
              <a:t> loves </a:t>
            </a:r>
            <a:r>
              <a:rPr lang="en-US" sz="1900" dirty="0"/>
              <a:t>fruit, but he loved them even more now that it will forever be raining a fruit salad!</a:t>
            </a:r>
            <a:br>
              <a:rPr lang="en-US" sz="1900" dirty="0"/>
            </a:br>
            <a:br>
              <a:rPr lang="en-US" sz="1900" dirty="0"/>
            </a:br>
            <a:r>
              <a:rPr lang="en-US" sz="1900" dirty="0"/>
              <a:t>Dominic after </a:t>
            </a:r>
            <a:r>
              <a:rPr lang="en-US" sz="1900" dirty="0">
                <a:highlight>
                  <a:srgbClr val="FFFF00"/>
                </a:highlight>
              </a:rPr>
              <a:t>collecting</a:t>
            </a:r>
            <a:r>
              <a:rPr lang="en-US" sz="1900" dirty="0"/>
              <a:t> a bucket full of different fruit, </a:t>
            </a:r>
            <a:r>
              <a:rPr lang="en-US" sz="1900" dirty="0">
                <a:highlight>
                  <a:srgbClr val="00FF00"/>
                </a:highlight>
              </a:rPr>
              <a:t>decided</a:t>
            </a:r>
            <a:r>
              <a:rPr lang="en-US" sz="1900" dirty="0"/>
              <a:t> to make a fruit pie will all the different fruits he collected!</a:t>
            </a:r>
            <a:br>
              <a:rPr lang="en-US" sz="1900" dirty="0"/>
            </a:br>
            <a:br>
              <a:rPr lang="en-US" sz="1900" dirty="0"/>
            </a:br>
            <a:r>
              <a:rPr lang="en-US" sz="1900" dirty="0"/>
              <a:t>After making the fruit pie, Dominic invited all his friends over to share it with them.</a:t>
            </a:r>
          </a:p>
          <a:p>
            <a:endParaRPr lang="en-US" sz="1900" dirty="0"/>
          </a:p>
          <a:p>
            <a:r>
              <a:rPr lang="en-US" sz="1900" dirty="0"/>
              <a:t>He </a:t>
            </a:r>
            <a:r>
              <a:rPr lang="en-US" sz="1900" dirty="0">
                <a:highlight>
                  <a:srgbClr val="00FF00"/>
                </a:highlight>
              </a:rPr>
              <a:t>knew </a:t>
            </a:r>
            <a:r>
              <a:rPr lang="en-US" sz="1900" dirty="0"/>
              <a:t>that they loved the pie by all the smiles on their faces!</a:t>
            </a:r>
          </a:p>
          <a:p>
            <a:endParaRPr lang="en-US" dirty="0"/>
          </a:p>
        </p:txBody>
      </p:sp>
    </p:spTree>
    <p:extLst>
      <p:ext uri="{BB962C8B-B14F-4D97-AF65-F5344CB8AC3E}">
        <p14:creationId xmlns:p14="http://schemas.microsoft.com/office/powerpoint/2010/main" val="7314809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TotalTime>
  <Words>879</Words>
  <Application>Microsoft Macintosh PowerPoint</Application>
  <PresentationFormat>Widescreen</PresentationFormat>
  <Paragraphs>29</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Verbs</vt:lpstr>
      <vt:lpstr>Action Verbs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Verbs</dc:title>
  <dc:creator>sarah Beardmore</dc:creator>
  <cp:lastModifiedBy>sarah Beardmore</cp:lastModifiedBy>
  <cp:revision>13</cp:revision>
  <dcterms:created xsi:type="dcterms:W3CDTF">2021-06-20T01:51:04Z</dcterms:created>
  <dcterms:modified xsi:type="dcterms:W3CDTF">2021-06-20T04:36:21Z</dcterms:modified>
</cp:coreProperties>
</file>